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72" r:id="rId2"/>
  </p:sldMasterIdLst>
  <p:sldIdLst>
    <p:sldId id="260" r:id="rId3"/>
    <p:sldId id="257" r:id="rId4"/>
    <p:sldId id="266" r:id="rId5"/>
    <p:sldId id="259" r:id="rId6"/>
    <p:sldId id="263" r:id="rId7"/>
    <p:sldId id="264" r:id="rId8"/>
  </p:sldIdLst>
  <p:sldSz cx="12192000" cy="6858000"/>
  <p:notesSz cx="6858000" cy="9144000"/>
  <p:embeddedFontLst>
    <p:embeddedFont>
      <p:font typeface="KoPub돋움체 Bold" panose="00000800000000000000" pitchFamily="2" charset="-127"/>
      <p:bold r:id="rId9"/>
    </p:embeddedFont>
    <p:embeddedFont>
      <p:font typeface="KoPub돋움체 Light" panose="00000300000000000000" pitchFamily="2" charset="-127"/>
      <p:regular r:id="rId10"/>
    </p:embeddedFont>
    <p:embeddedFont>
      <p:font typeface="고도 B" panose="02000503000000020004" pitchFamily="2" charset="-127"/>
      <p:regular r:id="rId11"/>
    </p:embeddedFont>
    <p:embeddedFont>
      <p:font typeface="KoPub돋움체 Medium" panose="00000600000000000000" pitchFamily="2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  <a:srgbClr val="687264"/>
    <a:srgbClr val="050606"/>
    <a:srgbClr val="073CA9"/>
    <a:srgbClr val="4E291D"/>
    <a:srgbClr val="A74C34"/>
    <a:srgbClr val="120A2A"/>
    <a:srgbClr val="050706"/>
    <a:srgbClr val="5B7D9E"/>
    <a:srgbClr val="6263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hdphoto1.wdp>
</file>

<file path=ppt/media/hdphoto2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C8EA71CC-9EAC-4F12-8497-7262C98F95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46474" y="5052111"/>
            <a:ext cx="5099051" cy="368300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>
                <a:latin typeface="Noto Sans Mono CJK KR Bold" panose="020B0800000000000000" pitchFamily="34" charset="-127"/>
                <a:ea typeface="Noto Sans Mono CJK KR Bold" panose="020B0800000000000000" pitchFamily="34" charset="-127"/>
              </a:defRPr>
            </a:lvl1pPr>
          </a:lstStyle>
          <a:p>
            <a:pPr marL="228600" marR="0" lvl="0" indent="-228600" algn="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2000" dirty="0"/>
              <a:t>JAXON’S ICE CREAM</a:t>
            </a:r>
            <a:endParaRPr lang="ko-KR" altLang="en-US" sz="2000" dirty="0"/>
          </a:p>
          <a:p>
            <a:pPr lvl="0"/>
            <a:endParaRPr lang="ko-KR" altLang="en-US" dirty="0"/>
          </a:p>
        </p:txBody>
      </p:sp>
      <p:sp>
        <p:nvSpPr>
          <p:cNvPr id="11" name="텍스트 개체 틀 9">
            <a:extLst>
              <a:ext uri="{FF2B5EF4-FFF2-40B4-BE49-F238E27FC236}">
                <a16:creationId xmlns:a16="http://schemas.microsoft.com/office/drawing/2014/main" id="{0B4E2499-B0D0-4622-8835-211BD3DC1DA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46474" y="5519658"/>
            <a:ext cx="5099051" cy="1062037"/>
          </a:xfrm>
        </p:spPr>
        <p:txBody>
          <a:bodyPr>
            <a:noAutofit/>
          </a:bodyPr>
          <a:lstStyle>
            <a:lvl1pPr marL="228600" marR="0" indent="-228600" algn="just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1pPr>
          </a:lstStyle>
          <a:p>
            <a:pPr marL="228600" marR="0" lvl="0" indent="-228600" algn="just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Lorem ipsum dolor sit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amet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,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consectetur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adipiscing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elit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, sed do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eiusmod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tempor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incididunt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ut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labore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et dolore magna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aliqua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. </a:t>
            </a:r>
            <a:endParaRPr lang="ko-KR" altLang="en-US" dirty="0">
              <a:latin typeface="Noto Sans CJK KR Thin" panose="020B0200000000000000" pitchFamily="34" charset="-127"/>
              <a:ea typeface="Noto Sans CJK KR Thin" panose="020B0200000000000000" pitchFamily="34" charset="-127"/>
            </a:endParaRPr>
          </a:p>
          <a:p>
            <a:pPr lvl="0"/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0018DC51-092D-4C0E-B418-EE0F31D84D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46474" y="473075"/>
            <a:ext cx="5099052" cy="368300"/>
          </a:xfrm>
        </p:spPr>
        <p:txBody>
          <a:bodyPr>
            <a:normAutofit/>
          </a:bodyPr>
          <a:lstStyle>
            <a:lvl1pPr marL="0" marR="0" indent="0" algn="dist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</a:lstStyle>
          <a:p>
            <a:pPr lvl="0"/>
            <a:r>
              <a:rPr lang="en-US" altLang="ko-KR" dirty="0"/>
              <a:t>Enter a Title</a:t>
            </a:r>
            <a:endParaRPr lang="ko-KR" altLang="en-US" dirty="0"/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7350AAD6-145D-4427-952C-F76DC269E8E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46474" y="991341"/>
            <a:ext cx="5099050" cy="3961523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96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6B20AC-F42A-4BF0-9540-E8119DE22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ABF964-54C8-40EE-B2C2-AF0813F31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4D60D4-8962-42CA-8CE3-91C7B2ED0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3B2D46-E31A-4FD5-BCF7-EEC97D372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69228D-C5A3-47C1-947F-04120D087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3C7EA3-C9FF-467F-9832-AE6598245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7698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9596C5-ACDB-4489-BFEA-229BB8F6A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09100FA-B3A0-4CEA-B65A-DE71EC199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A99390-09DA-440C-B1A3-790340F7B0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52A806F-749E-4A6C-A554-72C0C71D5A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A1D1125-AC93-4849-AFE3-314904DE6D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BDD954B-3E8F-4CD2-91DC-C8FABDD07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3E1C9F-CD70-41CF-887A-3905E6151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ED8203-9E1D-4F79-9E23-A8DC46321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7798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EEAB12-1054-4243-989D-2425EAED2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D197B2-317F-48E7-99E6-0130FE838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17FCD2-2758-4424-A435-378B1E3A0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2B2C9C-059D-4420-BC29-C33F7312B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1256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2DC51FA-1478-437B-A805-98D2EBD9D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F71F412-350D-413F-954B-6219F0DAB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949613A-800E-44A5-8101-12AD6C991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2215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A2174D-B946-4553-8964-F6C2A539A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A15E6A-C4F2-444E-A92A-C0CED8C33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34DFD35-D31C-4F16-A112-56D2071C1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5A16E9-D25C-4C67-B772-6E0ACA58B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DFC5DC-A0EC-491C-8FCF-2EE31AF80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326984-0B01-4B7D-B67D-4CF2004B5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049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60BCE8-92D3-4C2A-B46B-4DBCA231B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776EA04-A3F7-44E3-96A3-57EA76B385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61864E2-7005-4C9A-82C8-811311B80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5DF1E1-1699-4713-94E8-CDCF52324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A55436-DD15-4480-B6A7-970130CB7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2BEE74-0DC4-4B4B-A08E-22FAFF9D5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419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43179F-504E-49D8-A6F9-DF1ECEE13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10814B-3818-4F67-9AFD-EBA136CA06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B2567B-2840-457C-BFF4-51FADD17C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43F0-9365-427A-A090-7471DE56D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7A7DE7-3C58-4486-B134-9A5FCEA24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2022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C9103BB-63E3-4DB2-9267-61A899CC90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129426-D9FA-4E88-9D8A-C748C6598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AF47BA-F785-4131-BA7E-98CBAE45A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5CB733-BF52-4D7A-8BF3-61F5DA1D0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A6300-4221-4FC8-8B77-07E8D5AFC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5167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3ED7D59D-D9A1-473C-B3C1-5514A13C61C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17495" y="720229"/>
            <a:ext cx="5741987" cy="3636963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A90CADAA-1431-4809-92E9-385FA390500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7535" y="4802139"/>
            <a:ext cx="2755900" cy="17541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Lorem ipsum dolor sit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amet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,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consectetur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adipiscing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elit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, sed do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eiusmod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tempor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incididunt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ut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labore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et dolore magna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aliqua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. </a:t>
            </a:r>
            <a:endParaRPr lang="ko-KR" altLang="en-US" dirty="0"/>
          </a:p>
          <a:p>
            <a:pPr lvl="0"/>
            <a:endParaRPr lang="ko-KR" altLang="en-US" dirty="0"/>
          </a:p>
        </p:txBody>
      </p:sp>
      <p:sp>
        <p:nvSpPr>
          <p:cNvPr id="21" name="텍스트 개체 틀 20">
            <a:extLst>
              <a:ext uri="{FF2B5EF4-FFF2-40B4-BE49-F238E27FC236}">
                <a16:creationId xmlns:a16="http://schemas.microsoft.com/office/drawing/2014/main" id="{413020A6-DD50-47B4-A866-54648124DBD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77323" y="4802140"/>
            <a:ext cx="2755900" cy="17541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Lorem ipsum dolor sit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amet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,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consectetur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adipiscing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elit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, sed do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eiusmod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tempor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incididunt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ut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labore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et dolore magna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aliqua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. </a:t>
            </a:r>
            <a:endParaRPr lang="ko-KR" altLang="en-US" dirty="0"/>
          </a:p>
          <a:p>
            <a:pPr lvl="0"/>
            <a:endParaRPr lang="ko-KR" altLang="en-US" dirty="0"/>
          </a:p>
        </p:txBody>
      </p:sp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530ABD1C-A2B9-457B-AC0F-25522EEEA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7111" y="4802140"/>
            <a:ext cx="2755900" cy="17541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Lorem ipsum dolor sit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amet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,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consectetur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adipiscing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elit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, sed do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eiusmod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tempor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incididunt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ut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labore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et dolore magna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aliqua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. </a:t>
            </a:r>
            <a:endParaRPr lang="ko-KR" altLang="en-US" dirty="0"/>
          </a:p>
          <a:p>
            <a:pPr lvl="0"/>
            <a:endParaRPr lang="ko-KR" altLang="en-US" dirty="0"/>
          </a:p>
        </p:txBody>
      </p:sp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17A817B8-FD7F-4D43-A051-16398D54FBF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016899" y="4802140"/>
            <a:ext cx="2735262" cy="17541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Lorem ipsum dolor sit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amet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,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consectetur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adipiscing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elit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, sed do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eiusmod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tempor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incididunt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ut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labore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et dolore magna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aliqua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. </a:t>
            </a:r>
            <a:endParaRPr lang="ko-KR" altLang="en-US" dirty="0"/>
          </a:p>
          <a:p>
            <a:pPr lvl="0"/>
            <a:endParaRPr lang="ko-KR" altLang="en-US" dirty="0"/>
          </a:p>
        </p:txBody>
      </p:sp>
      <p:sp>
        <p:nvSpPr>
          <p:cNvPr id="29" name="텍스트 개체 틀 28">
            <a:extLst>
              <a:ext uri="{FF2B5EF4-FFF2-40B4-BE49-F238E27FC236}">
                <a16:creationId xmlns:a16="http://schemas.microsoft.com/office/drawing/2014/main" id="{88C20C38-6541-4BF9-BE29-E071739C27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5360" y="1601085"/>
            <a:ext cx="4502150" cy="643966"/>
          </a:xfrm>
        </p:spPr>
        <p:txBody>
          <a:bodyPr>
            <a:noAutofit/>
          </a:bodyPr>
          <a:lstStyle>
            <a:lvl1pPr marL="0" indent="0" algn="ctr">
              <a:buNone/>
              <a:defRPr sz="4800">
                <a:solidFill>
                  <a:schemeClr val="tx1"/>
                </a:solidFill>
                <a:latin typeface="Noto Sans Mono CJK KR Bold" panose="020B0800000000000000" pitchFamily="34" charset="-127"/>
                <a:ea typeface="Noto Sans Mono CJK KR Bold" panose="020B0800000000000000" pitchFamily="34" charset="-127"/>
              </a:defRPr>
            </a:lvl1pPr>
          </a:lstStyle>
          <a:p>
            <a:pPr lvl="0"/>
            <a:r>
              <a:rPr lang="en-US" altLang="ko-KR" dirty="0"/>
              <a:t>1962</a:t>
            </a:r>
            <a:endParaRPr lang="ko-KR" altLang="en-US" dirty="0"/>
          </a:p>
        </p:txBody>
      </p:sp>
      <p:sp>
        <p:nvSpPr>
          <p:cNvPr id="31" name="텍스트 개체 틀 30">
            <a:extLst>
              <a:ext uri="{FF2B5EF4-FFF2-40B4-BE49-F238E27FC236}">
                <a16:creationId xmlns:a16="http://schemas.microsoft.com/office/drawing/2014/main" id="{F4FA1D98-978A-4C84-90A4-27825EA15A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5325" y="2717800"/>
            <a:ext cx="4502150" cy="344488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Noto Sans Mono CJK KR Bold" panose="020B0800000000000000" pitchFamily="34" charset="-127"/>
                <a:ea typeface="Noto Sans Mono CJK KR Bold" panose="020B0800000000000000" pitchFamily="34" charset="-127"/>
              </a:defRPr>
            </a:lvl1pPr>
          </a:lstStyle>
          <a:p>
            <a:pPr lvl="0"/>
            <a:r>
              <a:rPr lang="en-US" altLang="ko-KR" dirty="0"/>
              <a:t>QUESNEL</a:t>
            </a:r>
            <a:endParaRPr lang="ko-KR" altLang="en-US" dirty="0"/>
          </a:p>
        </p:txBody>
      </p:sp>
      <p:sp>
        <p:nvSpPr>
          <p:cNvPr id="33" name="텍스트 개체 틀 32">
            <a:extLst>
              <a:ext uri="{FF2B5EF4-FFF2-40B4-BE49-F238E27FC236}">
                <a16:creationId xmlns:a16="http://schemas.microsoft.com/office/drawing/2014/main" id="{934D6104-7BC7-461F-90E3-3CA9C6D38F6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5325" y="3171825"/>
            <a:ext cx="4502150" cy="344488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latin typeface="Noto Sans Mono CJK KR Bold" panose="020B0800000000000000" pitchFamily="34" charset="-127"/>
                <a:ea typeface="Noto Sans Mono CJK KR Bold" panose="020B0800000000000000" pitchFamily="34" charset="-127"/>
              </a:defRPr>
            </a:lvl1pPr>
          </a:lstStyle>
          <a:p>
            <a:pPr lvl="0"/>
            <a:r>
              <a:rPr lang="en-US" altLang="ko-KR" dirty="0"/>
              <a:t>POSTCARD: BILLY BARKER INN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29447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E2908E6B-A17D-465C-8A4F-AA9BE7EBDC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88107" y="507882"/>
            <a:ext cx="6481824" cy="601162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1F34811A-1E91-4F84-A47B-DAC4CA1E7EC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2070" y="1913236"/>
            <a:ext cx="1806233" cy="370972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Noto Sans CJK KR Light" panose="020B0300000000000000" pitchFamily="34" charset="-127"/>
                <a:ea typeface="Noto Sans CJK KR Light" panose="020B0300000000000000" pitchFamily="34" charset="-127"/>
              </a:defRPr>
            </a:lvl1pPr>
          </a:lstStyle>
          <a:p>
            <a:pPr lvl="0"/>
            <a:r>
              <a:rPr lang="en-US" altLang="ko-KR" dirty="0"/>
              <a:t>Intelligraphic</a:t>
            </a:r>
            <a:endParaRPr lang="ko-KR" altLang="en-US" dirty="0"/>
          </a:p>
        </p:txBody>
      </p:sp>
      <p:sp>
        <p:nvSpPr>
          <p:cNvPr id="17" name="텍스트 개체 틀 11">
            <a:extLst>
              <a:ext uri="{FF2B5EF4-FFF2-40B4-BE49-F238E27FC236}">
                <a16:creationId xmlns:a16="http://schemas.microsoft.com/office/drawing/2014/main" id="{7787B7F2-1C04-4189-B389-24777C855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2069" y="2422522"/>
            <a:ext cx="3519288" cy="1296946"/>
          </a:xfrm>
        </p:spPr>
        <p:txBody>
          <a:bodyPr>
            <a:noAutofit/>
          </a:bodyPr>
          <a:lstStyle>
            <a:lvl1pPr marL="0" indent="0">
              <a:buNone/>
              <a:defRPr sz="3200">
                <a:latin typeface="Noto Sans Mono CJK KR Bold" panose="020B0800000000000000" pitchFamily="34" charset="-127"/>
                <a:ea typeface="Noto Sans Mono CJK KR Bold" panose="020B0800000000000000" pitchFamily="34" charset="-127"/>
              </a:defRPr>
            </a:lvl1pPr>
          </a:lstStyle>
          <a:p>
            <a:pPr lvl="0"/>
            <a:r>
              <a:rPr lang="en-US" altLang="ko-KR" dirty="0"/>
              <a:t>POUSADA DA JUVENTUDE DA ILHA DE LUANDA.</a:t>
            </a:r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0180989-BB04-4DFF-A9FC-1F2CECB2BACC}"/>
              </a:ext>
            </a:extLst>
          </p:cNvPr>
          <p:cNvCxnSpPr>
            <a:cxnSpLocks/>
          </p:cNvCxnSpPr>
          <p:nvPr userDrawn="1"/>
        </p:nvCxnSpPr>
        <p:spPr>
          <a:xfrm>
            <a:off x="849393" y="4331889"/>
            <a:ext cx="9144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텍스트 개체 틀 11">
            <a:extLst>
              <a:ext uri="{FF2B5EF4-FFF2-40B4-BE49-F238E27FC236}">
                <a16:creationId xmlns:a16="http://schemas.microsoft.com/office/drawing/2014/main" id="{C2A00E7E-A5CE-4008-A584-43C1108363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072" y="4447055"/>
            <a:ext cx="1806233" cy="457045"/>
          </a:xfrm>
        </p:spPr>
        <p:txBody>
          <a:bodyPr>
            <a:noAutofit/>
          </a:bodyPr>
          <a:lstStyle>
            <a:lvl1pPr marL="0" indent="0">
              <a:buNone/>
              <a:defRPr lang="en-US" altLang="ko-KR" sz="2000" b="1" i="0" smtClean="0">
                <a:effectLst/>
              </a:defRPr>
            </a:lvl1pPr>
          </a:lstStyle>
          <a:p>
            <a:pPr lvl="0"/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Lorem ipsum</a:t>
            </a:r>
            <a:endParaRPr lang="ko-KR" altLang="en-US" dirty="0"/>
          </a:p>
        </p:txBody>
      </p:sp>
      <p:sp>
        <p:nvSpPr>
          <p:cNvPr id="23" name="텍스트 개체 틀 11">
            <a:extLst>
              <a:ext uri="{FF2B5EF4-FFF2-40B4-BE49-F238E27FC236}">
                <a16:creationId xmlns:a16="http://schemas.microsoft.com/office/drawing/2014/main" id="{A6603378-334C-4482-8EF8-5BED91441D1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2069" y="4944764"/>
            <a:ext cx="3380392" cy="1574738"/>
          </a:xfrm>
        </p:spPr>
        <p:txBody>
          <a:bodyPr>
            <a:noAutofit/>
          </a:bodyPr>
          <a:lstStyle>
            <a:lvl1pPr marL="0" indent="0">
              <a:buNone/>
              <a:defRPr lang="en-US" altLang="ko-KR" sz="1600" b="0" i="0" smtClean="0">
                <a:effectLst/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</a:lstStyle>
          <a:p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Lorem ipsum dolor sit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amet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,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consectetur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adipiscing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elit</a:t>
            </a:r>
            <a:endParaRPr lang="en-US" altLang="ko-KR" dirty="0">
              <a:latin typeface="Noto Sans CJK KR Thin" panose="020B0200000000000000" pitchFamily="34" charset="-127"/>
              <a:ea typeface="Noto Sans CJK KR Thin" panose="020B0200000000000000" pitchFamily="34" charset="-127"/>
            </a:endParaRPr>
          </a:p>
          <a:p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sed do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eiusmod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tempor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incididunt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ut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labore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 et dolore magna </a:t>
            </a:r>
            <a:r>
              <a:rPr lang="en-US" altLang="ko-KR" dirty="0" err="1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aliqua</a:t>
            </a:r>
            <a:r>
              <a:rPr lang="en-US" altLang="ko-KR" dirty="0"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. 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4205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C2E3AAB-9EA2-4E72-A7AC-0BB2DDDEAF3F}"/>
              </a:ext>
            </a:extLst>
          </p:cNvPr>
          <p:cNvSpPr/>
          <p:nvPr userDrawn="1"/>
        </p:nvSpPr>
        <p:spPr>
          <a:xfrm>
            <a:off x="-2" y="5428529"/>
            <a:ext cx="2384931" cy="1429473"/>
          </a:xfrm>
          <a:prstGeom prst="rect">
            <a:avLst/>
          </a:prstGeom>
          <a:solidFill>
            <a:srgbClr val="6872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211CAC-AD55-4BCD-8344-9DA34328F7DB}"/>
              </a:ext>
            </a:extLst>
          </p:cNvPr>
          <p:cNvSpPr/>
          <p:nvPr userDrawn="1"/>
        </p:nvSpPr>
        <p:spPr>
          <a:xfrm>
            <a:off x="3207877" y="5428529"/>
            <a:ext cx="831411" cy="1429473"/>
          </a:xfrm>
          <a:prstGeom prst="rect">
            <a:avLst/>
          </a:prstGeom>
          <a:solidFill>
            <a:srgbClr val="CED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B88FB14-7B0F-42B7-869B-493C51250B85}"/>
              </a:ext>
            </a:extLst>
          </p:cNvPr>
          <p:cNvSpPr/>
          <p:nvPr userDrawn="1"/>
        </p:nvSpPr>
        <p:spPr>
          <a:xfrm>
            <a:off x="4862237" y="2"/>
            <a:ext cx="7329764" cy="1481559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4957FDB0-B9AC-4DDE-B5C0-77BFBCF3A94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862238" y="1480928"/>
            <a:ext cx="7329764" cy="5377072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20" name="텍스트 개체 틀 19">
            <a:extLst>
              <a:ext uri="{FF2B5EF4-FFF2-40B4-BE49-F238E27FC236}">
                <a16:creationId xmlns:a16="http://schemas.microsoft.com/office/drawing/2014/main" id="{27192535-71D8-4395-A58C-1728F3607F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8240" y="1387961"/>
            <a:ext cx="3519488" cy="1206500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4000">
                <a:solidFill>
                  <a:srgbClr val="687264"/>
                </a:solidFill>
                <a:latin typeface="Noto Sans Mono CJK KR Bold" panose="020B0800000000000000" pitchFamily="34" charset="-127"/>
                <a:ea typeface="Noto Sans Mono CJK KR Bold" panose="020B0800000000000000" pitchFamily="34" charset="-127"/>
              </a:defRPr>
            </a:lvl1pPr>
          </a:lstStyle>
          <a:p>
            <a:pPr lvl="0"/>
            <a:r>
              <a:rPr lang="en-US" altLang="ko-KR" dirty="0"/>
              <a:t>ROSS ISLAND ANTARCTICA</a:t>
            </a:r>
            <a:endParaRPr lang="ko-KR" altLang="en-US" dirty="0"/>
          </a:p>
        </p:txBody>
      </p:sp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CC997091-89DD-4E9D-A28C-0774D18E9E8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8140" y="2615063"/>
            <a:ext cx="3519488" cy="1206500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687264"/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</a:lstStyle>
          <a:p>
            <a:pPr lvl="0"/>
            <a:r>
              <a:rPr lang="en-US" altLang="ko-KR" dirty="0"/>
              <a:t>ROSS ISLAND ANTARCTICA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2EED9B1-8D09-4C48-A32C-31060CD8C130}"/>
              </a:ext>
            </a:extLst>
          </p:cNvPr>
          <p:cNvSpPr/>
          <p:nvPr userDrawn="1"/>
        </p:nvSpPr>
        <p:spPr>
          <a:xfrm>
            <a:off x="4039291" y="5428529"/>
            <a:ext cx="831411" cy="1429473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49CA5FE-5208-4D61-AD06-F95A4D048940}"/>
              </a:ext>
            </a:extLst>
          </p:cNvPr>
          <p:cNvSpPr/>
          <p:nvPr userDrawn="1"/>
        </p:nvSpPr>
        <p:spPr>
          <a:xfrm>
            <a:off x="2376467" y="5428529"/>
            <a:ext cx="831411" cy="1429473"/>
          </a:xfrm>
          <a:prstGeom prst="rect">
            <a:avLst/>
          </a:prstGeom>
          <a:solidFill>
            <a:srgbClr val="AF9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122430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56426795-1C60-49FA-83F0-0BDDDEAB13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37038" cy="6858000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23FEB2EC-A5B3-4A20-9482-5DDBC53D89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25832" y="1320238"/>
            <a:ext cx="3937288" cy="1527134"/>
          </a:xfrm>
        </p:spPr>
        <p:txBody>
          <a:bodyPr>
            <a:noAutofit/>
          </a:bodyPr>
          <a:lstStyle>
            <a:lvl1pPr marL="0" indent="0" algn="r">
              <a:buNone/>
              <a:defRPr sz="3600">
                <a:latin typeface="Noto Sans Mono CJK KR Bold" panose="020B0800000000000000" pitchFamily="34" charset="-127"/>
                <a:ea typeface="Noto Sans Mono CJK KR Bold" panose="020B0800000000000000" pitchFamily="34" charset="-127"/>
              </a:defRPr>
            </a:lvl1pPr>
          </a:lstStyle>
          <a:p>
            <a:pPr lvl="0"/>
            <a:r>
              <a:rPr lang="en-US" altLang="ko-KR" dirty="0"/>
              <a:t>FAIRMONT DRUG CO.</a:t>
            </a:r>
            <a:r>
              <a:rPr lang="ko-KR" altLang="en-US" dirty="0"/>
              <a:t> </a:t>
            </a:r>
            <a:r>
              <a:rPr lang="en-US" altLang="ko-KR" dirty="0"/>
              <a:t>MAIN STREET AT CENTER</a:t>
            </a:r>
            <a:endParaRPr lang="ko-KR" altLang="en-US" dirty="0"/>
          </a:p>
        </p:txBody>
      </p:sp>
      <p:sp>
        <p:nvSpPr>
          <p:cNvPr id="18" name="텍스트 개체 틀 17">
            <a:extLst>
              <a:ext uri="{FF2B5EF4-FFF2-40B4-BE49-F238E27FC236}">
                <a16:creationId xmlns:a16="http://schemas.microsoft.com/office/drawing/2014/main" id="{25C26F08-800A-4678-A24A-59E664AC3F5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25832" y="2924688"/>
            <a:ext cx="4029075" cy="338137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</a:lstStyle>
          <a:p>
            <a:pPr lvl="0"/>
            <a:r>
              <a:rPr lang="en-US" altLang="ko-KR" dirty="0"/>
              <a:t>Intelligraphic</a:t>
            </a:r>
            <a:endParaRPr lang="ko-KR" altLang="en-US" dirty="0"/>
          </a:p>
        </p:txBody>
      </p:sp>
      <p:sp>
        <p:nvSpPr>
          <p:cNvPr id="21" name="텍스트 개체 틀 20">
            <a:extLst>
              <a:ext uri="{FF2B5EF4-FFF2-40B4-BE49-F238E27FC236}">
                <a16:creationId xmlns:a16="http://schemas.microsoft.com/office/drawing/2014/main" id="{A9116CF3-791E-4160-868F-C9E34C96BD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25832" y="3741516"/>
            <a:ext cx="3937000" cy="2982913"/>
          </a:xfrm>
        </p:spPr>
        <p:txBody>
          <a:bodyPr>
            <a:noAutofit/>
          </a:bodyPr>
          <a:lstStyle>
            <a:lvl1pPr marL="0" indent="0" algn="r">
              <a:buNone/>
              <a:defRPr lang="en-US" altLang="ko-KR" sz="2000" b="0" i="0" smtClean="0">
                <a:effectLst/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</a:lstStyle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Lorem ipsum dolor sit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sed do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.</a:t>
            </a:r>
          </a:p>
          <a:p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Ut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enim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ad minim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veniam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quis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nostrud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exercitation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ullamco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laboris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nisi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aliquip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ex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commodo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consequat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00591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47CE24A3-18A4-4F46-B061-17CED79945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26194"/>
            <a:ext cx="7917084" cy="6910388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4DDB4F86-B498-4378-A02E-2989E4530A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13713" y="161925"/>
            <a:ext cx="3865562" cy="3865563"/>
          </a:xfrm>
        </p:spPr>
        <p:txBody>
          <a:bodyPr>
            <a:noAutofit/>
          </a:bodyPr>
          <a:lstStyle>
            <a:lvl1pPr marL="0" indent="0">
              <a:buNone/>
              <a:defRPr sz="5700">
                <a:latin typeface="Noto Sans Mono CJK KR Bold" panose="020B0800000000000000" pitchFamily="34" charset="-127"/>
                <a:ea typeface="Noto Sans Mono CJK KR Bold" panose="020B0800000000000000" pitchFamily="34" charset="-127"/>
              </a:defRPr>
            </a:lvl1pPr>
          </a:lstStyle>
          <a:p>
            <a:pPr lvl="0"/>
            <a:r>
              <a:rPr lang="en-US" altLang="ko-KR" dirty="0"/>
              <a:t>MC </a:t>
            </a:r>
          </a:p>
          <a:p>
            <a:pPr lvl="0"/>
            <a:r>
              <a:rPr lang="en-US" altLang="ko-KR" dirty="0"/>
              <a:t>MURDO </a:t>
            </a:r>
          </a:p>
          <a:p>
            <a:pPr lvl="0"/>
            <a:r>
              <a:rPr lang="en-US" altLang="ko-KR" dirty="0"/>
              <a:t>STAION</a:t>
            </a:r>
          </a:p>
          <a:p>
            <a:pPr lvl="0"/>
            <a:r>
              <a:rPr lang="en-US" altLang="ko-KR" dirty="0"/>
              <a:t>ANTARCTICA</a:t>
            </a:r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F3619534-3A8C-43CC-B962-B58A68D721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113713" y="4351338"/>
            <a:ext cx="3865562" cy="2344737"/>
          </a:xfrm>
        </p:spPr>
        <p:txBody>
          <a:bodyPr>
            <a:noAutofit/>
          </a:bodyPr>
          <a:lstStyle>
            <a:lvl1pPr marL="0" indent="0">
              <a:buNone/>
              <a:defRPr lang="en-US" altLang="ko-KR" sz="1800" b="0" i="0" smtClean="0">
                <a:effectLst/>
                <a:latin typeface="Noto Sans CJK KR Thin" panose="020B0200000000000000" pitchFamily="34" charset="-127"/>
                <a:ea typeface="Noto Sans CJK KR Thin" panose="020B0200000000000000" pitchFamily="34" charset="-127"/>
              </a:defRPr>
            </a:lvl1pPr>
          </a:lstStyle>
          <a:p>
            <a:pPr lvl="0"/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Lorem ipsum dolor sit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amet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consectetur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adipiscing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elit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sed do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eiusmod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tempor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incididunt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labore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et dolore magna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aliqua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. </a:t>
            </a:r>
          </a:p>
          <a:p>
            <a:pPr lvl="0"/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Ut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enim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ad minim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veniam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,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quis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nostrud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exercitation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ullamco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laboris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nisi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ut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aliquip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ex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ea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commodo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 </a:t>
            </a:r>
            <a:r>
              <a:rPr lang="en-US" altLang="ko-KR" b="0" i="0" dirty="0" err="1">
                <a:solidFill>
                  <a:srgbClr val="000000"/>
                </a:solidFill>
                <a:effectLst/>
                <a:latin typeface="Open Sans"/>
              </a:rPr>
              <a:t>consequat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Open Sans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3933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1FF236-903E-4B7E-B448-B6F73A64C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C24334-FAB5-4975-A4DB-3935121FE1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13A016-1DBD-42F3-A5C0-7DC1C3DA7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76E7A5-A9BC-4D58-9DEB-1567D2881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498109-21DD-47BC-98F7-DEB9BFC26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390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7AA5AD-2177-4CC9-98D1-610CC381F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7E2A1D0-C034-4FB1-AC89-D43E177A2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2BC741-4002-48BF-BF09-24DF78C04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A10B15-DF7C-4D67-8AFB-9304CF3A6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C3A1ED-3BA0-451B-B591-54FDA6E47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386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ADB52F-BCAC-4FA0-958C-74AF3FC2D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BA82B3-86F9-4E07-BCC4-A604B03C8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B1CDB7-02BE-4D90-A69F-525331FC8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D0F720-B9FE-44A5-A8E6-8C44B10D3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FD03C5-E335-48AE-A36D-EDC94EABD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266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6B8CCAA-8400-4729-A323-7C16226F6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74F96C-14B5-43BC-9576-0041CED034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A6306B-2B96-41E6-A72C-B72FA2BE99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243C62-C9A1-4A3E-B225-7985BC5186CE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08149D-6A66-47FB-9B80-B25DDE712A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5AD827-8FE1-4883-87ED-D245CA393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DF93C-49E6-4045-B048-FC73B7D6D1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922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88" r:id="rId2"/>
    <p:sldLayoutId id="2147483684" r:id="rId3"/>
    <p:sldLayoutId id="2147483685" r:id="rId4"/>
    <p:sldLayoutId id="2147483686" r:id="rId5"/>
    <p:sldLayoutId id="2147483687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8334238-0777-42F5-B554-F37412B20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CB61C4-EB29-447B-BDB6-7CEE834887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4D32D0-AA1F-4109-AA66-527CCF66F4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EDC0B-B8C5-46F5-A1A4-18EF46B12106}" type="datetimeFigureOut">
              <a:rPr lang="ko-KR" altLang="en-US" smtClean="0"/>
              <a:t>2018-11-07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FF967E-B99C-4894-90D0-5F87285491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16ED24-4EF9-4E31-ADD4-3522E84FBE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83CA6-9409-4014-98BC-F92EA61711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8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3590E3-5EA7-4B63-B9B6-DED2E9936597}"/>
              </a:ext>
            </a:extLst>
          </p:cNvPr>
          <p:cNvSpPr txBox="1"/>
          <p:nvPr/>
        </p:nvSpPr>
        <p:spPr>
          <a:xfrm>
            <a:off x="6551271" y="3063219"/>
            <a:ext cx="46298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2400" dirty="0">
                <a:solidFill>
                  <a:srgbClr val="D1D8D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프로젝트 여행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D82DCB-3273-4212-B4ED-03C16357825D}"/>
              </a:ext>
            </a:extLst>
          </p:cNvPr>
          <p:cNvSpPr txBox="1"/>
          <p:nvPr/>
        </p:nvSpPr>
        <p:spPr>
          <a:xfrm>
            <a:off x="1524409" y="3057825"/>
            <a:ext cx="31902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2400" cap="all" dirty="0">
                <a:solidFill>
                  <a:srgbClr val="D1D8D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유망한 </a:t>
            </a:r>
            <a:r>
              <a:rPr lang="en-US" altLang="ko-KR" sz="2400" cap="all" dirty="0">
                <a:solidFill>
                  <a:srgbClr val="D1D8D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8</a:t>
            </a:r>
            <a:r>
              <a:rPr lang="ko-KR" altLang="en-US" sz="2400" cap="all" dirty="0">
                <a:solidFill>
                  <a:srgbClr val="D1D8D1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조의</a:t>
            </a:r>
            <a:endParaRPr lang="ko-KR" altLang="en-US" sz="3200" dirty="0">
              <a:solidFill>
                <a:srgbClr val="D1D8D1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5377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텍스트 개체 틀 26">
            <a:extLst>
              <a:ext uri="{FF2B5EF4-FFF2-40B4-BE49-F238E27FC236}">
                <a16:creationId xmlns:a16="http://schemas.microsoft.com/office/drawing/2014/main" id="{B22445CC-C178-4383-B005-ABECE345AF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46474" y="917692"/>
            <a:ext cx="5099052" cy="368300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들어가기 전 이야기</a:t>
            </a:r>
          </a:p>
        </p:txBody>
      </p:sp>
      <p:pic>
        <p:nvPicPr>
          <p:cNvPr id="12" name="내용 개체 틀 11" descr="테이블, 실내, 사람, 벽이(가) 표시된 사진&#10;&#10;매우 높은 신뢰도로 생성된 설명">
            <a:extLst>
              <a:ext uri="{FF2B5EF4-FFF2-40B4-BE49-F238E27FC236}">
                <a16:creationId xmlns:a16="http://schemas.microsoft.com/office/drawing/2014/main" id="{5DA32A25-D410-4453-85F4-03B99DF240E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" r="27"/>
          <a:stretch>
            <a:fillRect/>
          </a:stretch>
        </p:blipFill>
        <p:spPr>
          <a:xfrm>
            <a:off x="3546474" y="1435958"/>
            <a:ext cx="5099050" cy="3961523"/>
          </a:xfrm>
        </p:spPr>
      </p:pic>
    </p:spTree>
    <p:extLst>
      <p:ext uri="{BB962C8B-B14F-4D97-AF65-F5344CB8AC3E}">
        <p14:creationId xmlns:p14="http://schemas.microsoft.com/office/powerpoint/2010/main" val="2607415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BC6FEAB6-D43E-4CFB-BAF7-AABA1D17BA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309627" y="4802140"/>
            <a:ext cx="2755900" cy="1754187"/>
          </a:xfrm>
        </p:spPr>
        <p:txBody>
          <a:bodyPr/>
          <a:lstStyle/>
          <a:p>
            <a:r>
              <a:rPr lang="en-US" altLang="ko-KR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11.06 ~ 11.20 (2</a:t>
            </a:r>
            <a:r>
              <a:rPr lang="ko-KR" altLang="en-US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주</a:t>
            </a:r>
            <a:r>
              <a:rPr lang="en-US" altLang="ko-KR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</a:p>
          <a:p>
            <a:r>
              <a: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JAVASCRIPT</a:t>
            </a:r>
            <a:endParaRPr lang="ko-KR" altLang="en-US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5D59C214-6A94-4B9F-971B-A43DC18FD84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11.21 ~ 2019.01.16(9</a:t>
            </a:r>
            <a:r>
              <a:rPr lang="ko-KR" altLang="en-US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주</a:t>
            </a:r>
            <a:r>
              <a:rPr lang="en-US" altLang="ko-KR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</a:p>
          <a:p>
            <a:r>
              <a: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Front End(REACT + Apollo + Graph QL), </a:t>
            </a:r>
            <a:r>
              <a:rPr lang="en-US" altLang="ko-KR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BackEnd</a:t>
            </a:r>
            <a:r>
              <a: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(Node.js Server (Graph QL))</a:t>
            </a:r>
          </a:p>
          <a:p>
            <a:r>
              <a:rPr lang="ko-KR" altLang="en-US" sz="1100" dirty="0">
                <a:solidFill>
                  <a:srgbClr val="FF0000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기말고사</a:t>
            </a:r>
            <a:r>
              <a:rPr lang="en-US" altLang="ko-KR" sz="1100" dirty="0">
                <a:solidFill>
                  <a:srgbClr val="FF0000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3</a:t>
            </a:r>
            <a:r>
              <a:rPr lang="ko-KR" altLang="en-US" sz="1100" dirty="0">
                <a:solidFill>
                  <a:srgbClr val="FF0000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주</a:t>
            </a:r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C27EAD55-8E1E-42CD-B88A-9370F39268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01.17 ~ 2</a:t>
            </a:r>
            <a:r>
              <a:rPr lang="ko-KR" altLang="en-US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월 말 </a:t>
            </a:r>
            <a:r>
              <a:rPr lang="en-US" altLang="ko-KR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(1.5</a:t>
            </a:r>
            <a:r>
              <a:rPr lang="ko-KR" altLang="en-US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달</a:t>
            </a:r>
            <a:r>
              <a:rPr lang="en-US" altLang="ko-KR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)</a:t>
            </a:r>
          </a:p>
          <a:p>
            <a:r>
              <a: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개발 기간</a:t>
            </a:r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id="{ADE70D06-698B-4A79-9799-581DA4CE2F1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8A4F16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SCHEDULE</a:t>
            </a:r>
            <a:endParaRPr lang="ko-KR" altLang="en-US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76F0DAED-D238-4A47-9706-30A09FD0DE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5325" y="2717800"/>
            <a:ext cx="4502150" cy="344488"/>
          </a:xfrm>
        </p:spPr>
        <p:txBody>
          <a:bodyPr/>
          <a:lstStyle/>
          <a:p>
            <a:r>
              <a:rPr lang="en-US" altLang="ko-KR" cap="all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end of 2018.10</a:t>
            </a:r>
            <a:r>
              <a:rPr lang="ko-KR" altLang="en-US" cap="all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r>
              <a:rPr lang="en-US" altLang="ko-KR" cap="all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~ end of 2019. 2</a:t>
            </a:r>
            <a:endParaRPr lang="ko-KR" altLang="en-US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endParaRPr lang="ko-KR" altLang="en-US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24916FED-853C-497A-B5DD-E6157C318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0827" y="461914"/>
            <a:ext cx="5885813" cy="3780000"/>
          </a:xfrm>
          <a:prstGeom prst="rect">
            <a:avLst/>
          </a:prstGeom>
        </p:spPr>
      </p:pic>
      <p:sp>
        <p:nvSpPr>
          <p:cNvPr id="23" name="텍스트 개체 틀 11">
            <a:extLst>
              <a:ext uri="{FF2B5EF4-FFF2-40B4-BE49-F238E27FC236}">
                <a16:creationId xmlns:a16="http://schemas.microsoft.com/office/drawing/2014/main" id="{E97E1488-B643-4B7F-B496-FC879C4E54E8}"/>
              </a:ext>
            </a:extLst>
          </p:cNvPr>
          <p:cNvSpPr txBox="1">
            <a:spLocks/>
          </p:cNvSpPr>
          <p:nvPr/>
        </p:nvSpPr>
        <p:spPr>
          <a:xfrm>
            <a:off x="439839" y="4802140"/>
            <a:ext cx="2755900" cy="1754187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marR="0" indent="0" algn="l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kern="1200">
                <a:solidFill>
                  <a:schemeClr val="tx1"/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300" b="1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10.28~ 11.05 </a:t>
            </a:r>
          </a:p>
          <a:p>
            <a:r>
              <a: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정빈</a:t>
            </a:r>
            <a:r>
              <a: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CSS, JAVASCRIPT</a:t>
            </a:r>
          </a:p>
          <a:p>
            <a:r>
              <a: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은수</a:t>
            </a:r>
            <a:r>
              <a: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REACT</a:t>
            </a:r>
          </a:p>
          <a:p>
            <a:r>
              <a: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영우</a:t>
            </a:r>
            <a:r>
              <a: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CSS, HTML</a:t>
            </a:r>
          </a:p>
          <a:p>
            <a:r>
              <a: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상훈</a:t>
            </a:r>
            <a:r>
              <a: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Node.js Server(Graph QL)</a:t>
            </a:r>
          </a:p>
          <a:p>
            <a:r>
              <a: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예영</a:t>
            </a:r>
            <a:r>
              <a: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: CSS, HTML</a:t>
            </a:r>
            <a:endParaRPr lang="ko-KR" altLang="en-US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  <a:p>
            <a:endParaRPr lang="ko-KR" altLang="en-US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955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3" grpId="0" build="p"/>
      <p:bldP spid="14" grpId="0" build="p"/>
      <p:bldP spid="15" grpId="0" build="p"/>
      <p:bldP spid="16" grpId="0" build="p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그림 개체 틀 25" descr="나무, 실외, 하늘, 건물이(가) 표시된 사진&#10;&#10;매우 높은 신뢰도로 생성된 설명">
            <a:extLst>
              <a:ext uri="{FF2B5EF4-FFF2-40B4-BE49-F238E27FC236}">
                <a16:creationId xmlns:a16="http://schemas.microsoft.com/office/drawing/2014/main" id="{FDD7279D-B082-4C9D-B8C8-8B42B0E6516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601" t="2141" r="9601" b="2745"/>
          <a:stretch/>
        </p:blipFill>
        <p:spPr>
          <a:xfrm>
            <a:off x="4988107" y="601884"/>
            <a:ext cx="6481824" cy="5917618"/>
          </a:xfrm>
        </p:spPr>
      </p:pic>
      <p:sp>
        <p:nvSpPr>
          <p:cNvPr id="22" name="텍스트 개체 틀 21">
            <a:extLst>
              <a:ext uri="{FF2B5EF4-FFF2-40B4-BE49-F238E27FC236}">
                <a16:creationId xmlns:a16="http://schemas.microsoft.com/office/drawing/2014/main" id="{15189E24-34C8-4BCD-915E-C9E1C10A71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2069" y="2422522"/>
            <a:ext cx="3519288" cy="457045"/>
          </a:xfrm>
        </p:spPr>
        <p:txBody>
          <a:bodyPr/>
          <a:lstStyle/>
          <a:p>
            <a:pPr algn="ctr"/>
            <a:r>
              <a:rPr lang="ko-KR" altLang="en-US" b="1" dirty="0">
                <a:solidFill>
                  <a:srgbClr val="374727"/>
                </a:solidFill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공부 진행 방식</a:t>
            </a:r>
          </a:p>
        </p:txBody>
      </p:sp>
      <p:sp>
        <p:nvSpPr>
          <p:cNvPr id="23" name="텍스트 개체 틀 22">
            <a:extLst>
              <a:ext uri="{FF2B5EF4-FFF2-40B4-BE49-F238E27FC236}">
                <a16:creationId xmlns:a16="http://schemas.microsoft.com/office/drawing/2014/main" id="{FF1A2921-1502-41AA-86A8-1952EC0849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주 </a:t>
            </a:r>
            <a:r>
              <a:rPr lang="en-US" altLang="ko-KR" dirty="0"/>
              <a:t>1</a:t>
            </a:r>
            <a:r>
              <a:rPr lang="ko-KR" altLang="en-US" dirty="0"/>
              <a:t>회 만남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C3C43468-2ADA-48DF-8817-2DB9A6C8B9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배워가는 내용을 기존 만들던 프로그램에 적용 시켜 오기</a:t>
            </a:r>
            <a:r>
              <a: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</a:p>
          <a:p>
            <a:pPr marL="342900" indent="-342900">
              <a:buAutoNum type="arabicPeriod"/>
            </a:pPr>
            <a:r>
              <a:rPr lang="ko-KR" altLang="en-US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공통된 부분을 공부한 후 어려웠던 부분 정리해서 이야기하기</a:t>
            </a:r>
            <a:r>
              <a:rPr lang="en-US" altLang="ko-KR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.</a:t>
            </a:r>
            <a:endParaRPr lang="ko-KR" altLang="en-US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547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23" grpId="0" build="p"/>
      <p:bldP spid="2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41FFAB11-92AD-44AA-912C-A3FEEB02492A}"/>
              </a:ext>
            </a:extLst>
          </p:cNvPr>
          <p:cNvSpPr txBox="1"/>
          <p:nvPr/>
        </p:nvSpPr>
        <p:spPr>
          <a:xfrm>
            <a:off x="5610326" y="49182"/>
            <a:ext cx="800219" cy="268513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40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PKNU</a:t>
            </a:r>
            <a:endParaRPr lang="ko-KR" altLang="en-US" sz="4000" dirty="0">
              <a:latin typeface="KoPub돋움체 Medium" panose="00000600000000000000" pitchFamily="2" charset="-127"/>
              <a:ea typeface="KoPub돋움체 Medium" panose="00000600000000000000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81E131-C65A-44D5-B42F-F200C9FF99A1}"/>
              </a:ext>
            </a:extLst>
          </p:cNvPr>
          <p:cNvSpPr txBox="1"/>
          <p:nvPr/>
        </p:nvSpPr>
        <p:spPr>
          <a:xfrm>
            <a:off x="5697132" y="1583664"/>
            <a:ext cx="384721" cy="298916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1300" dirty="0" err="1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Pukyong</a:t>
            </a:r>
            <a:r>
              <a:rPr lang="en-US" altLang="ko-KR" sz="1300" dirty="0">
                <a:latin typeface="KoPub돋움체 Medium" panose="00000600000000000000" pitchFamily="2" charset="-127"/>
                <a:ea typeface="KoPub돋움체 Medium" panose="00000600000000000000" pitchFamily="2" charset="-127"/>
              </a:rPr>
              <a:t> National University</a:t>
            </a:r>
          </a:p>
        </p:txBody>
      </p:sp>
      <p:sp>
        <p:nvSpPr>
          <p:cNvPr id="25" name="텍스트 개체 틀 24">
            <a:extLst>
              <a:ext uri="{FF2B5EF4-FFF2-40B4-BE49-F238E27FC236}">
                <a16:creationId xmlns:a16="http://schemas.microsoft.com/office/drawing/2014/main" id="{8E5FB183-01E6-4D55-B51A-E221BA3E70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855457" y="208299"/>
            <a:ext cx="4550128" cy="605862"/>
          </a:xfrm>
        </p:spPr>
        <p:txBody>
          <a:bodyPr/>
          <a:lstStyle/>
          <a:p>
            <a:r>
              <a:rPr lang="ko-KR" altLang="en-US" dirty="0">
                <a:solidFill>
                  <a:srgbClr val="4E291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고도 B" panose="02000503000000020004" pitchFamily="2" charset="-127"/>
                <a:ea typeface="고도 B" panose="02000503000000020004" pitchFamily="2" charset="-127"/>
              </a:rPr>
              <a:t>부경 위키</a:t>
            </a:r>
            <a:r>
              <a:rPr lang="en-US" altLang="ko-KR" dirty="0">
                <a:solidFill>
                  <a:srgbClr val="4E291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고도 B" panose="02000503000000020004" pitchFamily="2" charset="-127"/>
                <a:ea typeface="고도 B" panose="02000503000000020004" pitchFamily="2" charset="-127"/>
              </a:rPr>
              <a:t>+ </a:t>
            </a:r>
            <a:r>
              <a:rPr lang="ko-KR" altLang="en-US" dirty="0">
                <a:solidFill>
                  <a:srgbClr val="4E291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고도 B" panose="02000503000000020004" pitchFamily="2" charset="-127"/>
                <a:ea typeface="고도 B" panose="02000503000000020004" pitchFamily="2" charset="-127"/>
              </a:rPr>
              <a:t>부경 </a:t>
            </a:r>
            <a:r>
              <a:rPr lang="ko-KR" altLang="en-US" dirty="0" err="1">
                <a:solidFill>
                  <a:srgbClr val="4E291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고도 B" panose="02000503000000020004" pitchFamily="2" charset="-127"/>
                <a:ea typeface="고도 B" panose="02000503000000020004" pitchFamily="2" charset="-127"/>
              </a:rPr>
              <a:t>인벤</a:t>
            </a:r>
            <a:endParaRPr lang="ko-KR" altLang="en-US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고도 B" panose="02000503000000020004" pitchFamily="2" charset="-127"/>
              <a:ea typeface="고도 B" panose="02000503000000020004" pitchFamily="2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47" y="0"/>
            <a:ext cx="5795259" cy="39603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3D83606-41F4-4FCF-96F7-AE82AD3A699A}"/>
              </a:ext>
            </a:extLst>
          </p:cNvPr>
          <p:cNvSpPr txBox="1"/>
          <p:nvPr/>
        </p:nvSpPr>
        <p:spPr>
          <a:xfrm>
            <a:off x="6497351" y="1022896"/>
            <a:ext cx="553618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[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위키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] </a:t>
            </a:r>
          </a:p>
          <a:p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카테고리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: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학과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교수님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수업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사건사고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-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이전에 쓴 글들 볼 수 있도록 버전관리 신경쓰기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[</a:t>
            </a:r>
            <a:r>
              <a:rPr lang="ko-KR" altLang="en-US" dirty="0" err="1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인벤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]-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게임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</a:t>
            </a:r>
            <a:r>
              <a:rPr lang="ko-KR" altLang="en-US" dirty="0" err="1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오버워치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롤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)</a:t>
            </a:r>
          </a:p>
          <a:p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용병 구하기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학교안에서 랭킹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과별 </a:t>
            </a:r>
            <a:r>
              <a:rPr lang="ko-KR" altLang="en-US" dirty="0" err="1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경쟁전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자유게시판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관리자페이지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이벤트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&amp;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공지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[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디자인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]</a:t>
            </a:r>
          </a:p>
          <a:p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위키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–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깔끔한 디자인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ko-KR" altLang="en-US" dirty="0" err="1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인벤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–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일반 커뮤니티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ko-KR" altLang="en-US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28EC20F-2809-4E4C-A464-7EE4DFBB0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95516"/>
            <a:ext cx="5795259" cy="277740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3BC069F-F0FB-4F6A-8D3A-8E9F8FD79D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57933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986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1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E5E08E7-E9F8-4539-B8A2-40953A0B731F}"/>
              </a:ext>
            </a:extLst>
          </p:cNvPr>
          <p:cNvSpPr txBox="1"/>
          <p:nvPr/>
        </p:nvSpPr>
        <p:spPr>
          <a:xfrm>
            <a:off x="2772747" y="5473127"/>
            <a:ext cx="66465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4000" dirty="0">
                <a:solidFill>
                  <a:srgbClr val="050706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들어주셔서 감사합니다</a:t>
            </a:r>
            <a:r>
              <a:rPr lang="en-US" altLang="ko-KR" sz="4000" dirty="0">
                <a:solidFill>
                  <a:srgbClr val="050706"/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4000" dirty="0">
              <a:solidFill>
                <a:srgbClr val="050706"/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1548553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2147</TotalTime>
  <Words>193</Words>
  <Application>Microsoft Office PowerPoint</Application>
  <PresentationFormat>와이드스크린</PresentationFormat>
  <Paragraphs>37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6</vt:i4>
      </vt:variant>
    </vt:vector>
  </HeadingPairs>
  <TitlesOfParts>
    <vt:vector size="18" baseType="lpstr">
      <vt:lpstr>KoPub돋움체 Bold</vt:lpstr>
      <vt:lpstr>Open Sans</vt:lpstr>
      <vt:lpstr>KoPub돋움체 Medium</vt:lpstr>
      <vt:lpstr>Noto Sans CJK KR Thin</vt:lpstr>
      <vt:lpstr>Noto Sans Mono CJK KR Bold</vt:lpstr>
      <vt:lpstr>Arial</vt:lpstr>
      <vt:lpstr>맑은 고딕</vt:lpstr>
      <vt:lpstr>KoPub돋움체 Light</vt:lpstr>
      <vt:lpstr>고도 B</vt:lpstr>
      <vt:lpstr>Noto Sans CJK KR Light</vt:lpstr>
      <vt:lpstr>디자인 사용자 지정</vt:lpstr>
      <vt:lpstr>1_디자인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박희규</dc:creator>
  <cp:lastModifiedBy>예영 윤</cp:lastModifiedBy>
  <cp:revision>65</cp:revision>
  <dcterms:created xsi:type="dcterms:W3CDTF">2018-08-20T15:05:20Z</dcterms:created>
  <dcterms:modified xsi:type="dcterms:W3CDTF">2018-11-08T02:30:05Z</dcterms:modified>
</cp:coreProperties>
</file>